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86625" cy="942975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 ?>
<Relationships xmlns="http://schemas.openxmlformats.org/package/2006/relationships">
	<Relationship Id="rId3" Type="http://schemas.openxmlformats.org/officeDocument/2006/relationships/presProps" Target="presProps.xml" />
	<Relationship Id="rId2" Type="http://schemas.openxmlformats.org/officeDocument/2006/relationships/slide" Target="slides/slide1.xml" />
	<Relationship Id="rId1" Type="http://schemas.openxmlformats.org/officeDocument/2006/relationships/slideMaster" Target="slideMasters/slideMaster1.xml" />
	<Relationship Id="rId6" Type="http://schemas.openxmlformats.org/officeDocument/2006/relationships/tableStyles" Target="tableStyles.xml" />
	<Relationship Id="rId5" Type="http://schemas.openxmlformats.org/officeDocument/2006/relationships/theme" Target="theme/theme1.xml" />
	<Relationship Id="rId4" Type="http://schemas.openxmlformats.org/officeDocument/2006/relationships/viewProps" Target="viewProps.xml" />
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
	<Relationship Id="rId1" Type="http://schemas.openxmlformats.org/officeDocument/2006/relationships/slideLayout"
		Target="../slideLayouts/slideLayout1.xml" />
	<Relationship Id="rId2" Type="http://schemas.openxmlformats.org/officeDocument/2006/relationships/image" Target="../media/image1.jpeg" />
	<Relationship Id="rId3" Type="http://schemas.openxmlformats.org/officeDocument/2006/relationships/image" Target="../media/image2.jpeg" />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286625" cy="9429750"/>
          </a:xfrm>
          <a:prstGeom prst="rect">
            <a:avLst/>
          </a:prstGeom>
          <a:noFill/>
        </p:spPr>
      </p:pic>
      <p:sp>
        <p:nvSpPr>
          <p:cNvPr id="4" name="Freeform 3"/>
          <p:cNvSpPr/>
          <p:nvPr/>
        </p:nvSpPr>
        <p:spPr>
          <a:xfrm>
            <a:off x="3280409" y="2694622"/>
            <a:ext cx="765809" cy="12700"/>
          </a:xfrm>
          <a:custGeom>
            <a:avLst/>
            <a:gdLst>
              <a:gd name="connsiteX0" fmla="*/ 0 w 765809"/>
              <a:gd name="connsiteY0" fmla="*/ 0 h 12700"/>
              <a:gd name="connsiteX1" fmla="*/ 765810 w 765809"/>
              <a:gd name="connsiteY1" fmla="*/ 0 h 127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765809" h="12700">
                <a:moveTo>
                  <a:pt x="0" y="0"/>
                </a:moveTo>
                <a:lnTo>
                  <a:pt x="765810" y="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37659" y="2694622"/>
            <a:ext cx="1037272" cy="12700"/>
          </a:xfrm>
          <a:custGeom>
            <a:avLst/>
            <a:gdLst>
              <a:gd name="connsiteX0" fmla="*/ 0 w 1037272"/>
              <a:gd name="connsiteY0" fmla="*/ 0 h 12700"/>
              <a:gd name="connsiteX1" fmla="*/ 1037272 w 1037272"/>
              <a:gd name="connsiteY1" fmla="*/ 0 h 127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37272" h="12700">
                <a:moveTo>
                  <a:pt x="0" y="0"/>
                </a:moveTo>
                <a:lnTo>
                  <a:pt x="1037272" y="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2207" y="3231832"/>
            <a:ext cx="365759" cy="12700"/>
          </a:xfrm>
          <a:custGeom>
            <a:avLst/>
            <a:gdLst>
              <a:gd name="connsiteX0" fmla="*/ 0 w 365759"/>
              <a:gd name="connsiteY0" fmla="*/ 0 h 12700"/>
              <a:gd name="connsiteX1" fmla="*/ 365760 w 365759"/>
              <a:gd name="connsiteY1" fmla="*/ 0 h 127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65759" h="12700">
                <a:moveTo>
                  <a:pt x="0" y="0"/>
                </a:moveTo>
                <a:lnTo>
                  <a:pt x="365760" y="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63615" y="3340417"/>
            <a:ext cx="731519" cy="12700"/>
          </a:xfrm>
          <a:custGeom>
            <a:avLst/>
            <a:gdLst>
              <a:gd name="connsiteX0" fmla="*/ 0 w 731519"/>
              <a:gd name="connsiteY0" fmla="*/ 0 h 12700"/>
              <a:gd name="connsiteX1" fmla="*/ 731519 w 731519"/>
              <a:gd name="connsiteY1" fmla="*/ 0 h 127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731519" h="12700">
                <a:moveTo>
                  <a:pt x="0" y="0"/>
                </a:moveTo>
                <a:lnTo>
                  <a:pt x="731519" y="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80409" y="3363277"/>
            <a:ext cx="417194" cy="12700"/>
          </a:xfrm>
          <a:custGeom>
            <a:avLst/>
            <a:gdLst>
              <a:gd name="connsiteX0" fmla="*/ 0 w 417194"/>
              <a:gd name="connsiteY0" fmla="*/ 0 h 12700"/>
              <a:gd name="connsiteX1" fmla="*/ 417195 w 417194"/>
              <a:gd name="connsiteY1" fmla="*/ 0 h 127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17194" h="12700">
                <a:moveTo>
                  <a:pt x="0" y="0"/>
                </a:moveTo>
                <a:lnTo>
                  <a:pt x="417195" y="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91515" y="3406140"/>
            <a:ext cx="582930" cy="12700"/>
          </a:xfrm>
          <a:custGeom>
            <a:avLst/>
            <a:gdLst>
              <a:gd name="connsiteX0" fmla="*/ 0 w 582930"/>
              <a:gd name="connsiteY0" fmla="*/ 0 h 12700"/>
              <a:gd name="connsiteX1" fmla="*/ 582929 w 582930"/>
              <a:gd name="connsiteY1" fmla="*/ 0 h 127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82930" h="12700">
                <a:moveTo>
                  <a:pt x="0" y="0"/>
                </a:moveTo>
                <a:lnTo>
                  <a:pt x="582929" y="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075" y="3457575"/>
            <a:ext cx="622934" cy="12700"/>
          </a:xfrm>
          <a:custGeom>
            <a:avLst/>
            <a:gdLst>
              <a:gd name="connsiteX0" fmla="*/ 0 w 622934"/>
              <a:gd name="connsiteY0" fmla="*/ 0 h 12700"/>
              <a:gd name="connsiteX1" fmla="*/ 622935 w 622934"/>
              <a:gd name="connsiteY1" fmla="*/ 0 h 127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22934" h="12700">
                <a:moveTo>
                  <a:pt x="0" y="0"/>
                </a:moveTo>
                <a:lnTo>
                  <a:pt x="622935" y="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09309" y="5054917"/>
            <a:ext cx="308609" cy="12700"/>
          </a:xfrm>
          <a:custGeom>
            <a:avLst/>
            <a:gdLst>
              <a:gd name="connsiteX0" fmla="*/ 0 w 308609"/>
              <a:gd name="connsiteY0" fmla="*/ 0 h 12700"/>
              <a:gd name="connsiteX1" fmla="*/ 308610 w 308609"/>
              <a:gd name="connsiteY1" fmla="*/ 0 h 127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08609" h="12700">
                <a:moveTo>
                  <a:pt x="0" y="0"/>
                </a:moveTo>
                <a:lnTo>
                  <a:pt x="308610" y="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11530" y="5657850"/>
            <a:ext cx="294322" cy="12700"/>
          </a:xfrm>
          <a:custGeom>
            <a:avLst/>
            <a:gdLst>
              <a:gd name="connsiteX0" fmla="*/ 0 w 294322"/>
              <a:gd name="connsiteY0" fmla="*/ 0 h 12700"/>
              <a:gd name="connsiteX1" fmla="*/ 294322 w 294322"/>
              <a:gd name="connsiteY1" fmla="*/ 0 h 127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94322" h="12700">
                <a:moveTo>
                  <a:pt x="0" y="0"/>
                </a:moveTo>
                <a:lnTo>
                  <a:pt x="294322" y="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57162" y="6052184"/>
            <a:ext cx="500062" cy="12700"/>
          </a:xfrm>
          <a:custGeom>
            <a:avLst/>
            <a:gdLst>
              <a:gd name="connsiteX0" fmla="*/ 0 w 500062"/>
              <a:gd name="connsiteY0" fmla="*/ 0 h 12700"/>
              <a:gd name="connsiteX1" fmla="*/ 500062 w 500062"/>
              <a:gd name="connsiteY1" fmla="*/ 0 h 127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00062" h="12700">
                <a:moveTo>
                  <a:pt x="0" y="0"/>
                </a:moveTo>
                <a:lnTo>
                  <a:pt x="500062" y="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371600" y="6066472"/>
            <a:ext cx="751522" cy="12700"/>
          </a:xfrm>
          <a:custGeom>
            <a:avLst/>
            <a:gdLst>
              <a:gd name="connsiteX0" fmla="*/ 0 w 751522"/>
              <a:gd name="connsiteY0" fmla="*/ 0 h 12700"/>
              <a:gd name="connsiteX1" fmla="*/ 751522 w 751522"/>
              <a:gd name="connsiteY1" fmla="*/ 0 h 127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751522" h="12700">
                <a:moveTo>
                  <a:pt x="0" y="0"/>
                </a:moveTo>
                <a:lnTo>
                  <a:pt x="751522" y="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2150" y="6112192"/>
            <a:ext cx="874394" cy="12700"/>
          </a:xfrm>
          <a:custGeom>
            <a:avLst/>
            <a:gdLst>
              <a:gd name="connsiteX0" fmla="*/ 0 w 874394"/>
              <a:gd name="connsiteY0" fmla="*/ 0 h 12700"/>
              <a:gd name="connsiteX1" fmla="*/ 874394 w 874394"/>
              <a:gd name="connsiteY1" fmla="*/ 0 h 127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874394" h="12700">
                <a:moveTo>
                  <a:pt x="0" y="0"/>
                </a:moveTo>
                <a:lnTo>
                  <a:pt x="874394" y="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9377" y="6263640"/>
            <a:ext cx="500062" cy="12700"/>
          </a:xfrm>
          <a:custGeom>
            <a:avLst/>
            <a:gdLst>
              <a:gd name="connsiteX0" fmla="*/ 0 w 500062"/>
              <a:gd name="connsiteY0" fmla="*/ 0 h 12700"/>
              <a:gd name="connsiteX1" fmla="*/ 500062 w 500062"/>
              <a:gd name="connsiteY1" fmla="*/ 0 h 127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00062" h="12700">
                <a:moveTo>
                  <a:pt x="0" y="0"/>
                </a:moveTo>
                <a:lnTo>
                  <a:pt x="500062" y="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66122" y="3108960"/>
            <a:ext cx="12700" cy="268604"/>
          </a:xfrm>
          <a:custGeom>
            <a:avLst/>
            <a:gdLst>
              <a:gd name="connsiteX0" fmla="*/ 0 w 12700"/>
              <a:gd name="connsiteY0" fmla="*/ 0 h 268604"/>
              <a:gd name="connsiteX1" fmla="*/ 0 w 12700"/>
              <a:gd name="connsiteY1" fmla="*/ 268605 h 2686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700" h="268604">
                <a:moveTo>
                  <a:pt x="0" y="0"/>
                </a:moveTo>
                <a:lnTo>
                  <a:pt x="0" y="268605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0750" y="2826067"/>
            <a:ext cx="12700" cy="545782"/>
          </a:xfrm>
          <a:custGeom>
            <a:avLst/>
            <a:gdLst>
              <a:gd name="connsiteX0" fmla="*/ 0 w 12700"/>
              <a:gd name="connsiteY0" fmla="*/ 0 h 545782"/>
              <a:gd name="connsiteX1" fmla="*/ 0 w 12700"/>
              <a:gd name="connsiteY1" fmla="*/ 545782 h 5457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700" h="545782">
                <a:moveTo>
                  <a:pt x="0" y="0"/>
                </a:moveTo>
                <a:lnTo>
                  <a:pt x="0" y="545782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55042" y="2926079"/>
            <a:ext cx="12700" cy="265747"/>
          </a:xfrm>
          <a:custGeom>
            <a:avLst/>
            <a:gdLst>
              <a:gd name="connsiteX0" fmla="*/ 0 w 12700"/>
              <a:gd name="connsiteY0" fmla="*/ 0 h 265747"/>
              <a:gd name="connsiteX1" fmla="*/ 0 w 12700"/>
              <a:gd name="connsiteY1" fmla="*/ 265747 h 26574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700" h="265747">
                <a:moveTo>
                  <a:pt x="0" y="0"/>
                </a:moveTo>
                <a:lnTo>
                  <a:pt x="0" y="265747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54300"/>
            <a:ext cx="7286625" cy="406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雨林木风</cp:lastModifiedBy>
  <cp:revision>3</cp:revision>
  <dcterms:created xsi:type="dcterms:W3CDTF">2006-08-16T00:00:00Z</dcterms:created>
  <dcterms:modified xsi:type="dcterms:W3CDTF">2010-04-24T16:48:41Z</dcterms:modified>
</cp:coreProperties>
</file>